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1" r:id="rId4"/>
    <p:sldId id="265" r:id="rId5"/>
    <p:sldId id="266" r:id="rId6"/>
    <p:sldId id="281" r:id="rId7"/>
    <p:sldId id="282" r:id="rId8"/>
    <p:sldId id="283" r:id="rId9"/>
    <p:sldId id="288" r:id="rId10"/>
    <p:sldId id="292" r:id="rId11"/>
    <p:sldId id="294" r:id="rId12"/>
    <p:sldId id="308" r:id="rId13"/>
    <p:sldId id="304" r:id="rId14"/>
  </p:sldIdLst>
  <p:sldSz cx="14630400" cy="82296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2022-09-06T07:32:34Z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3C73ED5D36D947D69231ECE0B118F709</vt:lpwstr>
  </property>
  <property fmtid="{D5CDD505-2E9C-101B-9397-08002B2CF9AE}" pid="3" name="KSOProductBuildVer">
    <vt:lpwstr>2052-11.1.0.12313</vt:lpwstr>
  </property>
</Properties>
</file>